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5BD0A-6947-41A2-B733-787AE8018603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DE22-A907-4F4D-8C84-75785193F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6FE43-415A-A84B-A730-BB47482EED9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554A2-5F94-8641-A0C9-E6A46E10ABC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DCD1F-CF4E-1946-BF05-5860682E96C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E4CD4-1C47-B449-992F-2439B679C8F4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5E834-FF94-074A-A544-3E75A1240B0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5A7CC-1992-D347-B270-89D512CEA37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18AF-4420-454F-B2CD-8877DBB7D55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7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C6D65-B83E-9541-AC13-A2C2D7FC27E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564D-0987-8B46-99A9-02545723F7E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5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757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0DFF3-941D-DA42-9B9E-639739BE8EE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79F36-35DB-4643-898D-EEBD2C253E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3A3D4-20FF-B846-BFEF-AE387E74FB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DC8B-4155-DE43-8BBE-39385E335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172E0-C9D0-B74D-BCE6-6D1DD951FA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05E15-1765-DD41-9D44-FF027782F4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5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87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10FB-E8C6-3A47-8178-5FD61EAA6AD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C06A-9902-1F49-87EF-C02CA277FD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9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FE5CB-2D9C-EF4D-8BF4-31ABE0B3067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F098-C694-D442-823E-3E1F60C9A14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9C3C9-3456-3C43-8F91-FD5627E1763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3D3E-FCB4-2A40-B60C-7DCF2E7F504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13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1EA4-0CBC-D54E-BE1C-C5D271268A7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96C1-D806-EE4E-8BEE-44C15308DF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6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9AD41-9DB4-B14F-95C1-814995D989B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42EED-F4C7-5446-8E86-EB43B2112FE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6973-49B0-E745-BC19-C9B0138FA53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690BE-CF06-8C47-BF44-D048D752ED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6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40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57" y="342454"/>
            <a:ext cx="5611388" cy="632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9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Native awards…</a:t>
            </a:r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American Indian Library Association</a:t>
            </a:r>
          </a:p>
          <a:p>
            <a:pPr marL="0" indent="0">
              <a:buNone/>
            </a:pPr>
            <a:r>
              <a:rPr lang="en-US" dirty="0" err="1"/>
              <a:t>Lacapa</a:t>
            </a:r>
            <a:r>
              <a:rPr lang="en-US" dirty="0"/>
              <a:t> Spirit Prize</a:t>
            </a:r>
          </a:p>
          <a:p>
            <a:pPr marL="0" indent="0">
              <a:buNone/>
            </a:pPr>
            <a:r>
              <a:rPr lang="en-US" dirty="0"/>
              <a:t>Wordcraft Circle</a:t>
            </a:r>
          </a:p>
        </p:txBody>
      </p:sp>
    </p:spTree>
    <p:extLst>
      <p:ext uri="{BB962C8B-B14F-4D97-AF65-F5344CB8AC3E}">
        <p14:creationId xmlns:p14="http://schemas.microsoft.com/office/powerpoint/2010/main" val="2102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17500"/>
            <a:ext cx="74168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Lerner</a:t>
            </a:r>
            <a:r>
              <a:rPr lang="ja-JP" altLang="en-US" sz="3200" dirty="0">
                <a:latin typeface="Arial"/>
              </a:rPr>
              <a:t>’</a:t>
            </a:r>
            <a:r>
              <a:rPr lang="en-US" sz="3200" dirty="0"/>
              <a:t>s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We Are Still Here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nonfiction series</a:t>
            </a:r>
            <a:endParaRPr lang="en-US" sz="3200" dirty="0"/>
          </a:p>
        </p:txBody>
      </p:sp>
      <p:pic>
        <p:nvPicPr>
          <p:cNvPr id="324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352800" cy="29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Sneve</a:t>
            </a:r>
            <a:r>
              <a:rPr lang="ja-JP" altLang="en-US" sz="3200" dirty="0">
                <a:latin typeface="Arial"/>
              </a:rPr>
              <a:t>’</a:t>
            </a:r>
            <a:r>
              <a:rPr lang="en-US" sz="3200" dirty="0"/>
              <a:t>s First Americans </a:t>
            </a:r>
            <a:r>
              <a:rPr lang="en-US" sz="3200" dirty="0" smtClean="0"/>
              <a:t>series, </a:t>
            </a:r>
            <a:br>
              <a:rPr lang="en-US" sz="3200" dirty="0" smtClean="0"/>
            </a:br>
            <a:r>
              <a:rPr lang="en-US" sz="3200" dirty="0" smtClean="0"/>
              <a:t>published by Holiday House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582" y="2298170"/>
            <a:ext cx="2848841" cy="238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221" y="2298170"/>
            <a:ext cx="2667000" cy="238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28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American Indian Contributions </a:t>
            </a:r>
            <a:br>
              <a:rPr lang="en-US" sz="3200" dirty="0" smtClean="0"/>
            </a:br>
            <a:r>
              <a:rPr lang="en-US" sz="3200" dirty="0" smtClean="0"/>
              <a:t>to the World series (5 books)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4" y="1815586"/>
            <a:ext cx="3048000" cy="383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302751" y="2042076"/>
            <a:ext cx="47056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 Food, Farming, and </a:t>
            </a: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Hunting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prstClr val="white"/>
              </a:solidFill>
              <a:latin typeface="Arial" pitchFamily="2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Trade</a:t>
            </a: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, Transportation, and </a:t>
            </a: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Warfare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prstClr val="white"/>
              </a:solidFill>
              <a:latin typeface="Arial" pitchFamily="2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Science </a:t>
            </a: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and Technology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prstClr val="white"/>
              </a:solidFill>
              <a:latin typeface="Arial" pitchFamily="2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Medicine </a:t>
            </a: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and Health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>
              <a:solidFill>
                <a:prstClr val="white"/>
              </a:solidFill>
              <a:latin typeface="Arial" pitchFamily="29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Buildings</a:t>
            </a:r>
            <a:r>
              <a:rPr lang="en-US" i="1" dirty="0">
                <a:solidFill>
                  <a:prstClr val="white"/>
                </a:solidFill>
                <a:latin typeface="Arial" pitchFamily="29" charset="0"/>
              </a:rPr>
              <a:t>, Clothing, and Art</a:t>
            </a:r>
          </a:p>
        </p:txBody>
      </p:sp>
    </p:spTree>
    <p:extLst>
      <p:ext uri="{BB962C8B-B14F-4D97-AF65-F5344CB8AC3E}">
        <p14:creationId xmlns:p14="http://schemas.microsoft.com/office/powerpoint/2010/main" val="14148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4" y="551002"/>
            <a:ext cx="8508699" cy="57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6" y="720487"/>
            <a:ext cx="8133699" cy="56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</a:t>
            </a:r>
            <a:r>
              <a:rPr lang="en-US" sz="3200" dirty="0" smtClean="0"/>
              <a:t>elpful books for professional development</a:t>
            </a:r>
            <a:endParaRPr lang="en-US" sz="3200" dirty="0"/>
          </a:p>
        </p:txBody>
      </p:sp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20558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52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968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52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095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Must-have </a:t>
            </a:r>
            <a:r>
              <a:rPr lang="en-US" sz="3200" dirty="0" smtClean="0"/>
              <a:t>encyclopedias. Older publication years, but reliable! Get used copies!</a:t>
            </a:r>
            <a:endParaRPr lang="en-US" sz="3200" dirty="0"/>
          </a:p>
        </p:txBody>
      </p:sp>
      <p:pic>
        <p:nvPicPr>
          <p:cNvPr id="50893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887" y="2172259"/>
            <a:ext cx="1946439" cy="2564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89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719" y="2172259"/>
            <a:ext cx="1976369" cy="2591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089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188" y="2172259"/>
            <a:ext cx="1950425" cy="2591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b First Custom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(4:3)</PresentationFormat>
  <Paragraphs>23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Deb First Custom Theme</vt:lpstr>
      <vt:lpstr>PowerPoint Presentation</vt:lpstr>
      <vt:lpstr>PowerPoint Presentation</vt:lpstr>
      <vt:lpstr>Lerner’s “We Are Still Here”  nonfiction series</vt:lpstr>
      <vt:lpstr>Sneve’s First Americans series,  published by Holiday House</vt:lpstr>
      <vt:lpstr>American Indian Contributions  to the World series (5 books)</vt:lpstr>
      <vt:lpstr>PowerPoint Presentation</vt:lpstr>
      <vt:lpstr>PowerPoint Presentation</vt:lpstr>
      <vt:lpstr>Helpful books for professional development</vt:lpstr>
      <vt:lpstr>Must-have encyclopedias. Older publication years, but reliable! Get used copies!</vt:lpstr>
      <vt:lpstr>Native awards…</vt:lpstr>
    </vt:vector>
  </TitlesOfParts>
  <Company>Spokane County Library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Carlie Hoffman</dc:creator>
  <cp:lastModifiedBy>Carlie Hoffman</cp:lastModifiedBy>
  <cp:revision>1</cp:revision>
  <dcterms:created xsi:type="dcterms:W3CDTF">2014-06-17T14:37:58Z</dcterms:created>
  <dcterms:modified xsi:type="dcterms:W3CDTF">2014-06-17T14:38:24Z</dcterms:modified>
</cp:coreProperties>
</file>