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1FDD2-94B4-4C05-BE68-3879F87AE5BC}" type="datetimeFigureOut">
              <a:rPr lang="en-US" smtClean="0"/>
              <a:t>6/17/2014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74DF8-1CB4-4659-9823-0ADC4F198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8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CB516-76AD-6F4A-B59D-7A33216842C0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8C713-4B54-FC4F-A2D9-0B187B39F904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40ECAA-66CD-5A40-943F-25DF23900815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5A7CC-1992-D347-B270-89D512CEA37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718AF-4420-454F-B2CD-8877DBB7D55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94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EC6D65-B83E-9541-AC13-A2C2D7FC27E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7564D-0987-8B46-99A9-02545723F7E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7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8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7753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30DFF3-941D-DA42-9B9E-639739BE8EE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279F36-35DB-4643-898D-EEBD2C253E8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112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03A3D4-20FF-B846-BFEF-AE387E74FB1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ADC8B-4155-DE43-8BBE-39385E33564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9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1172E0-C9D0-B74D-BCE6-6D1DD951FA4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05E15-1765-DD41-9D44-FF027782F4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55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668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A10FB-E8C6-3A47-8178-5FD61EAA6AD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FC06A-9902-1F49-87EF-C02CA277FD6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8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AFE5CB-2D9C-EF4D-8BF4-31ABE0B3067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4F098-C694-D442-823E-3E1F60C9A14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A9C3C9-3456-3C43-8F91-FD5627E1763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73D3E-FCB4-2A40-B60C-7DCF2E7F504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4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931EA4-0CBC-D54E-BE1C-C5D271268A7F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596C1-D806-EE4E-8BEE-44C15308DF2C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9AD41-9DB4-B14F-95C1-814995D989B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542EED-F4C7-5446-8E86-EB43B2112FE3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37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F6973-49B0-E745-BC19-C9B0138FA53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690BE-CF06-8C47-BF44-D048D752ED6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0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977110-2B09-9147-A808-72930F7EEE6E}" type="datetime1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29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6/17/2014</a:t>
            </a:fld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3F441C-7396-0C44-8CEB-8A7CE94C317B}" type="slidenum">
              <a:rPr lang="en-US" smtClean="0">
                <a:solidFill>
                  <a:prstClr val="white">
                    <a:tint val="75000"/>
                  </a:prstClr>
                </a:solidFill>
                <a:latin typeface="Arial" pitchFamily="29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  <a:latin typeface="Arial" pitchFamily="2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396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6193" y="2785191"/>
            <a:ext cx="2322965" cy="2980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167" y="2785191"/>
            <a:ext cx="2253850" cy="29801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Book opens/closes with present-day family; a powerful visual that says ‘we are still here’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5702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78" y="1834694"/>
            <a:ext cx="3245914" cy="43745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8249" y="1834694"/>
            <a:ext cx="3258912" cy="437457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Tribes publishing their stories, with rich notes to the reader: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38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8" name="Picture 4" descr="Sign of the Beaver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3194" y="2171162"/>
            <a:ext cx="2113544" cy="313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2309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206" y="2171163"/>
            <a:ext cx="1991722" cy="3137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82310" name="Text Box 6"/>
          <p:cNvSpPr txBox="1">
            <a:spLocks noChangeArrowheads="1"/>
          </p:cNvSpPr>
          <p:nvPr/>
        </p:nvSpPr>
        <p:spPr bwMode="auto">
          <a:xfrm>
            <a:off x="5181600" y="10668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 pitchFamily="29" charset="0"/>
            </a:endParaRPr>
          </a:p>
        </p:txBody>
      </p:sp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2772770" y="2152237"/>
            <a:ext cx="3390676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DEDEE0"/>
                </a:solidFill>
                <a:latin typeface="Arial" pitchFamily="29" charset="0"/>
              </a:rPr>
              <a:t>Protagonist in </a:t>
            </a:r>
            <a:r>
              <a:rPr lang="en-US" i="1" dirty="0">
                <a:solidFill>
                  <a:srgbClr val="DEDEE0"/>
                </a:solidFill>
                <a:latin typeface="Arial" pitchFamily="29" charset="0"/>
              </a:rPr>
              <a:t>The Heart of a Chief</a:t>
            </a:r>
            <a:r>
              <a:rPr lang="en-US" dirty="0">
                <a:solidFill>
                  <a:srgbClr val="DEDEE0"/>
                </a:solidFill>
                <a:latin typeface="Arial" pitchFamily="29" charset="0"/>
              </a:rPr>
              <a:t>: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ja-JP" altLang="en-US" dirty="0">
                <a:solidFill>
                  <a:srgbClr val="DEDEE0"/>
                </a:solidFill>
                <a:latin typeface="Arial"/>
              </a:rPr>
              <a:t>“</a:t>
            </a:r>
            <a:r>
              <a:rPr lang="en-US" dirty="0">
                <a:solidFill>
                  <a:srgbClr val="DEDEE0"/>
                </a:solidFill>
                <a:latin typeface="Arial" pitchFamily="29" charset="0"/>
              </a:rPr>
              <a:t>The end of the book… At the end the Indians just go away.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DEDEE0"/>
                </a:solidFill>
                <a:latin typeface="Arial" pitchFamily="29" charset="0"/>
              </a:rPr>
              <a:t>But that isn</a:t>
            </a:r>
            <a:r>
              <a:rPr lang="en-US" dirty="0">
                <a:solidFill>
                  <a:srgbClr val="DEDEE0"/>
                </a:solidFill>
                <a:latin typeface="Arial"/>
              </a:rPr>
              <a:t>’t</a:t>
            </a:r>
            <a:r>
              <a:rPr lang="en-US" dirty="0">
                <a:solidFill>
                  <a:srgbClr val="DEDEE0"/>
                </a:solidFill>
                <a:latin typeface="Arial" pitchFamily="29" charset="0"/>
              </a:rPr>
              <a:t> what happened. We didn’t  go away.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DEDEE0"/>
                </a:solidFill>
                <a:latin typeface="Arial" pitchFamily="29" charset="0"/>
              </a:rPr>
              <a:t>They tried to drive us off the land. They put bounties on our scalps. They burned our villages. But we didn’t go away.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DEDEE0"/>
                </a:solidFill>
                <a:latin typeface="Arial" pitchFamily="29" charset="0"/>
              </a:rPr>
              <a:t>We</a:t>
            </a:r>
            <a:r>
              <a:rPr lang="ja-JP" altLang="en-US" dirty="0">
                <a:solidFill>
                  <a:srgbClr val="DEDEE0"/>
                </a:solidFill>
                <a:latin typeface="Arial"/>
              </a:rPr>
              <a:t>’</a:t>
            </a:r>
            <a:r>
              <a:rPr lang="en-US" dirty="0">
                <a:solidFill>
                  <a:srgbClr val="DEDEE0"/>
                </a:solidFill>
                <a:latin typeface="Arial" pitchFamily="29" charset="0"/>
              </a:rPr>
              <a:t>re still here.</a:t>
            </a:r>
            <a:r>
              <a:rPr lang="ja-JP" altLang="en-US" dirty="0">
                <a:solidFill>
                  <a:srgbClr val="DEDEE0"/>
                </a:solidFill>
                <a:latin typeface="Arial"/>
              </a:rPr>
              <a:t>”</a:t>
            </a:r>
            <a:endParaRPr lang="en-US" dirty="0">
              <a:solidFill>
                <a:srgbClr val="DEDEE0"/>
              </a:solidFill>
              <a:latin typeface="Arial" pitchFamily="2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Bruchac story where protagonist in </a:t>
            </a:r>
            <a:br>
              <a:rPr lang="en-US" sz="3200" dirty="0" smtClean="0"/>
            </a:br>
            <a:r>
              <a:rPr lang="en-US" sz="3200" dirty="0" smtClean="0"/>
              <a:t>present-day classroom ‘speaks back’ to content in </a:t>
            </a:r>
            <a:r>
              <a:rPr lang="en-US" sz="3200" i="1" dirty="0" smtClean="0"/>
              <a:t>The Sign of the Beaver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6027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357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638" y="3093824"/>
            <a:ext cx="1767456" cy="2679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84358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0916" y="3093823"/>
            <a:ext cx="1777901" cy="26798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623" y="3093823"/>
            <a:ext cx="1765887" cy="26798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0610" y="3093823"/>
            <a:ext cx="1823505" cy="266854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2182617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Erdrich’s</a:t>
            </a:r>
            <a:r>
              <a:rPr lang="en-US" sz="3200" dirty="0" smtClean="0"/>
              <a:t> award-winning series of same period as </a:t>
            </a:r>
            <a:r>
              <a:rPr lang="en-US" sz="3200" i="1" dirty="0" smtClean="0"/>
              <a:t>Little House </a:t>
            </a:r>
            <a:r>
              <a:rPr lang="en-US" sz="3200" dirty="0" smtClean="0"/>
              <a:t>series, looks at cultures coming into contact with each other, but does not demonize ‘other’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6580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298" y="3141154"/>
            <a:ext cx="3125611" cy="29614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288" y="3141154"/>
            <a:ext cx="2997200" cy="2565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469682"/>
            <a:ext cx="7770813" cy="142987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Picture books about boarding school, by Native artist/illustrators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191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b First Custom Theme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On-screen Show (4:3)</PresentationFormat>
  <Paragraphs>13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Deb First Custom Theme</vt:lpstr>
      <vt:lpstr>Book opens/closes with present-day family; a powerful visual that says ‘we are still here’</vt:lpstr>
      <vt:lpstr>Tribes publishing their stories, with rich notes to the reader:</vt:lpstr>
      <vt:lpstr>Bruchac story where protagonist in  present-day classroom ‘speaks back’ to content in The Sign of the Beaver</vt:lpstr>
      <vt:lpstr>Erdrich’s award-winning series of same period as Little House series, looks at cultures coming into contact with each other, but does not demonize ‘other’</vt:lpstr>
      <vt:lpstr>Picture books about boarding school, by Native artist/illustrators</vt:lpstr>
    </vt:vector>
  </TitlesOfParts>
  <Company>Spokane County Library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opens/closes with present-day family; a powerful visual that says ‘we are still here’</dc:title>
  <dc:creator>Carlie Hoffman</dc:creator>
  <cp:lastModifiedBy>Carlie Hoffman</cp:lastModifiedBy>
  <cp:revision>1</cp:revision>
  <dcterms:created xsi:type="dcterms:W3CDTF">2014-06-17T14:40:33Z</dcterms:created>
  <dcterms:modified xsi:type="dcterms:W3CDTF">2014-06-17T14:40:51Z</dcterms:modified>
</cp:coreProperties>
</file>