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421E1-2D17-4784-9139-50FF6D8FDBAE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AE383-5C2E-4F0A-9E33-0188F0EA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5144C-E32E-5440-901D-A87C84D76614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68F7E9-5DD1-6040-BF95-F11AA8C84D1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C72FE-6B21-5A47-9AA9-F563BCF51CE2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5A7CC-1992-D347-B270-89D512CEA37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718AF-4420-454F-B2CD-8877DBB7D55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5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C6D65-B83E-9541-AC13-A2C2D7FC27E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7564D-0987-8B46-99A9-02545723F7E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9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54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111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0DFF3-941D-DA42-9B9E-639739BE8EE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79F36-35DB-4643-898D-EEBD2C253E8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23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03A3D4-20FF-B846-BFEF-AE387E74FB1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DC8B-4155-DE43-8BBE-39385E335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9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1172E0-C9D0-B74D-BCE6-6D1DD951FA4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05E15-1765-DD41-9D44-FF027782F4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0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232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A10FB-E8C6-3A47-8178-5FD61EAA6AD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FC06A-9902-1F49-87EF-C02CA277FD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1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FE5CB-2D9C-EF4D-8BF4-31ABE0B3067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4F098-C694-D442-823E-3E1F60C9A14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7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9C3C9-3456-3C43-8F91-FD5627E1763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73D3E-FCB4-2A40-B60C-7DCF2E7F504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02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31EA4-0CBC-D54E-BE1C-C5D271268A7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596C1-D806-EE4E-8BEE-44C15308DF2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0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9AD41-9DB4-B14F-95C1-814995D989B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42EED-F4C7-5446-8E86-EB43B2112FE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9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F6973-49B0-E745-BC19-C9B0138FA53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690BE-CF06-8C47-BF44-D048D752ED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2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29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29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893218" cy="4237216"/>
          </a:xfrm>
        </p:spPr>
        <p:txBody>
          <a:bodyPr>
            <a:normAutofit/>
          </a:bodyPr>
          <a:lstStyle/>
          <a:p>
            <a:r>
              <a:rPr lang="en-US" dirty="0" smtClean="0"/>
              <a:t>Better Choices!</a:t>
            </a:r>
            <a:br>
              <a:rPr lang="en-US" dirty="0" smtClean="0"/>
            </a:br>
            <a:r>
              <a:rPr lang="en-US" dirty="0" smtClean="0"/>
              <a:t>Here’s a look at some outstanding books.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Bilingual board book </a:t>
            </a:r>
            <a:r>
              <a:rPr lang="en-US" sz="3200" dirty="0" smtClean="0"/>
              <a:t>series (English/Navajo) from Salina Press</a:t>
            </a:r>
            <a:endParaRPr lang="en-US" sz="3200" dirty="0"/>
          </a:p>
        </p:txBody>
      </p:sp>
      <p:pic>
        <p:nvPicPr>
          <p:cNvPr id="29389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908528"/>
            <a:ext cx="39243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3894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908528"/>
            <a:ext cx="36988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1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Cynthia Leitich </a:t>
            </a:r>
            <a:r>
              <a:rPr lang="en-US" sz="3200" dirty="0" smtClean="0"/>
              <a:t>Smith’s picture book, middle grade, YA:</a:t>
            </a:r>
            <a:endParaRPr lang="en-US" sz="3200" dirty="0"/>
          </a:p>
        </p:txBody>
      </p:sp>
      <p:pic>
        <p:nvPicPr>
          <p:cNvPr id="3123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6874" y="1677811"/>
            <a:ext cx="1508125" cy="2224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23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1486" y="4303889"/>
            <a:ext cx="1433513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23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325" y="3307969"/>
            <a:ext cx="2554681" cy="302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923" y="1797374"/>
            <a:ext cx="2533492" cy="302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cat story by Joy </a:t>
            </a:r>
            <a:r>
              <a:rPr lang="en-US" sz="3200" dirty="0"/>
              <a:t>Harjo</a:t>
            </a:r>
          </a:p>
        </p:txBody>
      </p:sp>
      <p:pic>
        <p:nvPicPr>
          <p:cNvPr id="315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7441" y="1983669"/>
            <a:ext cx="3505200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08" y="782621"/>
            <a:ext cx="7770813" cy="4409909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Stories: </a:t>
            </a:r>
            <a:br>
              <a:rPr lang="en-US" dirty="0" smtClean="0"/>
            </a:br>
            <a:r>
              <a:rPr lang="en-US" dirty="0" smtClean="0"/>
              <a:t>Where are they shelved?</a:t>
            </a:r>
            <a:br>
              <a:rPr lang="en-US" dirty="0" smtClean="0"/>
            </a:br>
            <a:r>
              <a:rPr lang="en-US" dirty="0" smtClean="0"/>
              <a:t>With folktales? </a:t>
            </a:r>
            <a:br>
              <a:rPr lang="en-US" dirty="0" smtClean="0"/>
            </a:br>
            <a:r>
              <a:rPr lang="en-US" dirty="0" smtClean="0"/>
              <a:t>Or with world religions?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20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b First Custom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On-screen Show (4:3)</PresentationFormat>
  <Paragraphs>8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Deb First Custom Theme</vt:lpstr>
      <vt:lpstr>Better Choices! Here’s a look at some outstanding books. </vt:lpstr>
      <vt:lpstr>Bilingual board book series (English/Navajo) from Salina Press</vt:lpstr>
      <vt:lpstr>Cynthia Leitich Smith’s picture book, middle grade, YA:</vt:lpstr>
      <vt:lpstr>A cat story by Joy Harjo</vt:lpstr>
      <vt:lpstr>Traditional Stories:  Where are they shelved? With folktales?  Or with world religions?</vt:lpstr>
    </vt:vector>
  </TitlesOfParts>
  <Company>Spokane County Library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Choices! Here’s a look at some outstanding books. </dc:title>
  <dc:creator>Carlie Hoffman</dc:creator>
  <cp:lastModifiedBy>Carlie Hoffman</cp:lastModifiedBy>
  <cp:revision>2</cp:revision>
  <dcterms:created xsi:type="dcterms:W3CDTF">2014-06-17T14:37:28Z</dcterms:created>
  <dcterms:modified xsi:type="dcterms:W3CDTF">2014-06-17T14:41:39Z</dcterms:modified>
</cp:coreProperties>
</file>