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5A7CC-1992-D347-B270-89D512CEA37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718AF-4420-454F-B2CD-8877DBB7D55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8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EC6D65-B83E-9541-AC13-A2C2D7FC27E3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7564D-0987-8B46-99A9-02545723F7E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2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77110-2B09-9147-A808-72930F7EEE6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F441C-7396-0C44-8CEB-8A7CE94C317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13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77110-2B09-9147-A808-72930F7EEE6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F441C-7396-0C44-8CEB-8A7CE94C317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94444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30DFF3-941D-DA42-9B9E-639739BE8EED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79F36-35DB-4643-898D-EEBD2C253E8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17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03A3D4-20FF-B846-BFEF-AE387E74FB12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ADC8B-4155-DE43-8BBE-39385E335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3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1172E0-C9D0-B74D-BCE6-6D1DD951FA40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205E15-1765-DD41-9D44-FF027782F4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2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77110-2B09-9147-A808-72930F7EEE6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F441C-7396-0C44-8CEB-8A7CE94C317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1674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A10FB-E8C6-3A47-8178-5FD61EAA6ADB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7FC06A-9902-1F49-87EF-C02CA277FD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7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AFE5CB-2D9C-EF4D-8BF4-31ABE0B3067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4F098-C694-D442-823E-3E1F60C9A14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37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A9C3C9-3456-3C43-8F91-FD5627E1763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73D3E-FCB4-2A40-B60C-7DCF2E7F504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07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931EA4-0CBC-D54E-BE1C-C5D271268A7F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596C1-D806-EE4E-8BEE-44C15308DF2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7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D9AD41-9DB4-B14F-95C1-814995D989B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42EED-F4C7-5446-8E86-EB43B2112FE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98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9F6973-49B0-E745-BC19-C9B0138FA53A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690BE-CF06-8C47-BF44-D048D752ED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481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977110-2B09-9147-A808-72930F7EEE6E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Arial" pitchFamily="29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  <a:latin typeface="Arial" pitchFamily="29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>
                  <a:tint val="75000"/>
                </a:prstClr>
              </a:solidFill>
              <a:latin typeface="Arial" pitchFamily="2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3F441C-7396-0C44-8CEB-8A7CE94C317B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pitchFamily="29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Arial" pitchFamily="2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165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Small Publishers: 8 </a:t>
            </a:r>
            <a:br>
              <a:rPr lang="en-US" sz="3200" dirty="0" smtClean="0"/>
            </a:br>
            <a:r>
              <a:rPr lang="en-US" sz="3200" dirty="0" smtClean="0"/>
              <a:t>7 that are terrific (one not available)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45" y="1550894"/>
            <a:ext cx="1412531" cy="18488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569" y="1550894"/>
            <a:ext cx="1225618" cy="18364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561" y="1546919"/>
            <a:ext cx="1291557" cy="18404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145" y="3891169"/>
            <a:ext cx="1331128" cy="20655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34" y="1550894"/>
            <a:ext cx="1215886" cy="18364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326" y="3891169"/>
            <a:ext cx="1322762" cy="20655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2353" y="3951021"/>
            <a:ext cx="2026733" cy="20070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2198" y="3948174"/>
            <a:ext cx="1313118" cy="20098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Action Button: Help 11"/>
          <p:cNvSpPr/>
          <p:nvPr/>
        </p:nvSpPr>
        <p:spPr>
          <a:xfrm>
            <a:off x="1532705" y="1546919"/>
            <a:ext cx="597135" cy="399028"/>
          </a:xfrm>
          <a:prstGeom prst="actionButtonHelp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11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586844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Conclusion: </a:t>
            </a:r>
            <a:br>
              <a:rPr lang="en-US" sz="4000" dirty="0" smtClean="0"/>
            </a:br>
            <a:r>
              <a:rPr lang="en-US" sz="4000" dirty="0" smtClean="0"/>
              <a:t>In the sample, books from small publishers are more reliable (accurate, free of stereotypes) than books from large publishers.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17405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b First Custom Them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Story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Deb First Custom Theme</vt:lpstr>
      <vt:lpstr>Small Publishers: 8  7 that are terrific (one not available)</vt:lpstr>
      <vt:lpstr>Conclusion:  In the sample, books from small publishers are more reliable (accurate, free of stereotypes) than books from large publishers.  </vt:lpstr>
    </vt:vector>
  </TitlesOfParts>
  <Company>Spokane County Library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Publishers: 8  7 that are terrific (one not available)</dc:title>
  <dc:creator>Carlie Hoffman</dc:creator>
  <cp:lastModifiedBy>Carlie Hoffman</cp:lastModifiedBy>
  <cp:revision>1</cp:revision>
  <dcterms:created xsi:type="dcterms:W3CDTF">2014-06-17T14:43:29Z</dcterms:created>
  <dcterms:modified xsi:type="dcterms:W3CDTF">2014-06-17T14:43:52Z</dcterms:modified>
</cp:coreProperties>
</file>