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5A7CC-1992-D347-B270-89D512CEA37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718AF-4420-454F-B2CD-8877DBB7D55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3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C6D65-B83E-9541-AC13-A2C2D7FC27E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7564D-0987-8B46-99A9-02545723F7E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5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6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767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0DFF3-941D-DA42-9B9E-639739BE8EE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79F36-35DB-4643-898D-EEBD2C253E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50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03A3D4-20FF-B846-BFEF-AE387E74FB1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DC8B-4155-DE43-8BBE-39385E335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172E0-C9D0-B74D-BCE6-6D1DD951FA4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05E15-1765-DD41-9D44-FF027782F4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7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125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A10FB-E8C6-3A47-8178-5FD61EAA6AD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FC06A-9902-1F49-87EF-C02CA277FD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3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FE5CB-2D9C-EF4D-8BF4-31ABE0B3067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4F098-C694-D442-823E-3E1F60C9A14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2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9C3C9-3456-3C43-8F91-FD5627E1763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73D3E-FCB4-2A40-B60C-7DCF2E7F504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92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31EA4-0CBC-D54E-BE1C-C5D271268A7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596C1-D806-EE4E-8BEE-44C15308DF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2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9AD41-9DB4-B14F-95C1-814995D989B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42EED-F4C7-5446-8E86-EB43B2112FE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1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F6973-49B0-E745-BC19-C9B0138FA53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690BE-CF06-8C47-BF44-D048D752ED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29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29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84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18" y="1206558"/>
            <a:ext cx="2521512" cy="3799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21793" y="1307472"/>
            <a:ext cx="337912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29" charset="0"/>
              </a:rPr>
              <a:t>New book uses “Indian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29" charset="0"/>
              </a:rPr>
              <a:t>Princess” stereotype.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29" charset="0"/>
              </a:rPr>
              <a:t>Author created Native story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29" charset="0"/>
              </a:rPr>
              <a:t>and petroglyphs to fit her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29" charset="0"/>
              </a:rPr>
              <a:t>fiction.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pitchFamily="2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29" charset="0"/>
              </a:rPr>
              <a:t>The latter are author’s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29" charset="0"/>
              </a:rPr>
              <a:t>creative license, but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29" charset="0"/>
              </a:rPr>
              <a:t>there is already far too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29" charset="0"/>
              </a:rPr>
              <a:t>much fiction that misrepresents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29" charset="0"/>
              </a:rPr>
              <a:t>Native people.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pitchFamily="2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29" charset="0"/>
              </a:rPr>
              <a:t>Why add to it?</a:t>
            </a:r>
          </a:p>
        </p:txBody>
      </p:sp>
    </p:spTree>
    <p:extLst>
      <p:ext uri="{BB962C8B-B14F-4D97-AF65-F5344CB8AC3E}">
        <p14:creationId xmlns:p14="http://schemas.microsoft.com/office/powerpoint/2010/main" val="22972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2013 Cooperative Children’s Book Center, University of Wisconsin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34 books by/about American Indians/First Nations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Reese analysis (research in progress)</a:t>
            </a:r>
          </a:p>
          <a:p>
            <a:pPr marL="0" indent="0">
              <a:buNone/>
            </a:pPr>
            <a:r>
              <a:rPr lang="en-US" dirty="0" smtClean="0"/>
              <a:t>First sample: </a:t>
            </a:r>
          </a:p>
          <a:p>
            <a:pPr marL="0" indent="0">
              <a:buNone/>
            </a:pPr>
            <a:r>
              <a:rPr lang="en-US" dirty="0" smtClean="0"/>
              <a:t>Fiction published in US, N=14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3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Major publishers: 6 books, </a:t>
            </a:r>
            <a:br>
              <a:rPr lang="en-US" sz="3200" dirty="0" smtClean="0"/>
            </a:br>
            <a:r>
              <a:rPr lang="en-US" sz="3200" dirty="0" smtClean="0"/>
              <a:t>5 with serious problems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853" y="1550893"/>
            <a:ext cx="1344261" cy="2030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272" y="1550894"/>
            <a:ext cx="1396040" cy="2030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795" y="1550894"/>
            <a:ext cx="1459961" cy="2030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853" y="4107871"/>
            <a:ext cx="1449994" cy="21847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272" y="4107871"/>
            <a:ext cx="1430418" cy="21847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393" y="4107871"/>
            <a:ext cx="1445363" cy="2184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Multiply 1"/>
          <p:cNvSpPr/>
          <p:nvPr/>
        </p:nvSpPr>
        <p:spPr>
          <a:xfrm>
            <a:off x="1123653" y="1270115"/>
            <a:ext cx="914400" cy="9144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3304072" y="1270115"/>
            <a:ext cx="914400" cy="9144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5512193" y="1270115"/>
            <a:ext cx="914400" cy="9144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1123653" y="3810346"/>
            <a:ext cx="914400" cy="9144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3304072" y="3810346"/>
            <a:ext cx="914400" cy="9144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75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b First Custom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Deb First Custom Theme</vt:lpstr>
      <vt:lpstr>PowerPoint Presentation</vt:lpstr>
      <vt:lpstr>2013 Cooperative Children’s Book Center, University of Wisconsin</vt:lpstr>
      <vt:lpstr>Major publishers: 6 books,  5 with serious problems</vt:lpstr>
    </vt:vector>
  </TitlesOfParts>
  <Company>Spokane County Library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Carlie Hoffman</dc:creator>
  <cp:lastModifiedBy>Carlie Hoffman</cp:lastModifiedBy>
  <cp:revision>2</cp:revision>
  <dcterms:created xsi:type="dcterms:W3CDTF">2014-06-17T14:39:35Z</dcterms:created>
  <dcterms:modified xsi:type="dcterms:W3CDTF">2014-06-17T14:46:15Z</dcterms:modified>
</cp:coreProperties>
</file>