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7922A-BD44-4DE8-A46F-EA6C52969951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8FBFF-8183-42C3-855E-BA313D86D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24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349E90-FEB6-8C4E-BBFE-5C1708B94D63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28C6F-7630-2B44-AB64-57A0506CB712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ECA56-FB34-4A40-9DAB-EF0D0BACB2CB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1EAFD3-7C3E-1546-89AC-CF6484DD42ED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5A7CC-1992-D347-B270-89D512CEA37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718AF-4420-454F-B2CD-8877DBB7D55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6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EC6D65-B83E-9541-AC13-A2C2D7FC27E3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7564D-0987-8B46-99A9-02545723F7E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8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77110-2B09-9147-A808-72930F7EEE6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F441C-7396-0C44-8CEB-8A7CE94C317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405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77110-2B09-9147-A808-72930F7EEE6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F441C-7396-0C44-8CEB-8A7CE94C317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37258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30DFF3-941D-DA42-9B9E-639739BE8EED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79F36-35DB-4643-898D-EEBD2C253E8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604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03A3D4-20FF-B846-BFEF-AE387E74FB12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ADC8B-4155-DE43-8BBE-39385E335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48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1172E0-C9D0-B74D-BCE6-6D1DD951FA40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205E15-1765-DD41-9D44-FF027782F4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5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77110-2B09-9147-A808-72930F7EEE6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F441C-7396-0C44-8CEB-8A7CE94C317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57055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A10FB-E8C6-3A47-8178-5FD61EAA6ADB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7FC06A-9902-1F49-87EF-C02CA277FD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8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AFE5CB-2D9C-EF4D-8BF4-31ABE0B3067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4F098-C694-D442-823E-3E1F60C9A14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2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A9C3C9-3456-3C43-8F91-FD5627E1763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73D3E-FCB4-2A40-B60C-7DCF2E7F504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967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931EA4-0CBC-D54E-BE1C-C5D271268A7F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596C1-D806-EE4E-8BEE-44C15308DF2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2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D9AD41-9DB4-B14F-95C1-814995D989B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42EED-F4C7-5446-8E86-EB43B2112FE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9F6973-49B0-E745-BC19-C9B0138FA53A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690BE-CF06-8C47-BF44-D048D752ED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48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977110-2B09-9147-A808-72930F7EEE6E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Arial" pitchFamily="29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  <a:latin typeface="Arial" pitchFamily="29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>
                  <a:tint val="75000"/>
                </a:prstClr>
              </a:solidFill>
              <a:latin typeface="Arial" pitchFamily="2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3F441C-7396-0C44-8CEB-8A7CE94C317B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pitchFamily="29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Arial" pitchFamily="2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498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Mascots…</a:t>
            </a:r>
          </a:p>
        </p:txBody>
      </p:sp>
      <p:pic>
        <p:nvPicPr>
          <p:cNvPr id="45466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667000"/>
            <a:ext cx="246538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546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609600"/>
            <a:ext cx="24003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06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7947498" cy="1431301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Popular books with much-loved characters dressed as stereotypical Indians</a:t>
            </a:r>
            <a:endParaRPr lang="en-US" sz="2800" dirty="0"/>
          </a:p>
        </p:txBody>
      </p:sp>
      <p:pic>
        <p:nvPicPr>
          <p:cNvPr id="254984" name="Picture 8" descr="Clifford the Big Red Do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3352800" cy="285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985" name="Picture 9" descr="Grizzly Bob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2819400"/>
            <a:ext cx="35750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39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197" y="2747662"/>
            <a:ext cx="3382857" cy="271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Reading Rainbow featured two books about Native people, but what tribe?!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5649" y="2386550"/>
            <a:ext cx="2738153" cy="354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 descr="scan00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5343" y="2714941"/>
            <a:ext cx="2191926" cy="302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7" name="Picture 5" descr="scan001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2714941"/>
            <a:ext cx="2327101" cy="306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 best seller, tribe and </a:t>
            </a:r>
            <a:br>
              <a:rPr lang="en-US" sz="3200" dirty="0" smtClean="0"/>
            </a:br>
            <a:r>
              <a:rPr lang="en-US" sz="3200" dirty="0" smtClean="0"/>
              <a:t>illustrations do not match.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069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168" y="2565460"/>
            <a:ext cx="1725472" cy="25907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200" y="2565460"/>
            <a:ext cx="1727198" cy="25907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430" y="2565460"/>
            <a:ext cx="1751872" cy="25907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5075" y="2565459"/>
            <a:ext cx="1715109" cy="25907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Bestseller misrepresented </a:t>
            </a:r>
            <a:br>
              <a:rPr lang="en-US" sz="3200" dirty="0" smtClean="0"/>
            </a:br>
            <a:r>
              <a:rPr lang="en-US" sz="3200" dirty="0" smtClean="0"/>
              <a:t>tribe, and, reviews did not note Native </a:t>
            </a:r>
            <a:br>
              <a:rPr lang="en-US" sz="3200" dirty="0" smtClean="0"/>
            </a:br>
            <a:r>
              <a:rPr lang="en-US" sz="3200" dirty="0" smtClean="0"/>
              <a:t>content or problems with it.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3386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b First Custom Them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Story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On-screen Show (4:3)</PresentationFormat>
  <Paragraphs>9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Deb First Custom Theme</vt:lpstr>
      <vt:lpstr>Mascots…</vt:lpstr>
      <vt:lpstr>Popular books with much-loved characters dressed as stereotypical Indians</vt:lpstr>
      <vt:lpstr>Reading Rainbow featured two books about Native people, but what tribe?! </vt:lpstr>
      <vt:lpstr>In best seller, tribe and  illustrations do not match.</vt:lpstr>
      <vt:lpstr>Bestseller misrepresented  tribe, and, reviews did not note Native  content or problems with it.  </vt:lpstr>
    </vt:vector>
  </TitlesOfParts>
  <Company>Spokane County Library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Mascots…</dc:title>
  <dc:creator>Carlie Hoffman</dc:creator>
  <cp:lastModifiedBy>Carlie Hoffman</cp:lastModifiedBy>
  <cp:revision>2</cp:revision>
  <dcterms:created xsi:type="dcterms:W3CDTF">2014-06-17T14:36:25Z</dcterms:created>
  <dcterms:modified xsi:type="dcterms:W3CDTF">2014-06-17T14:41:19Z</dcterms:modified>
</cp:coreProperties>
</file>