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B6FFF-1B30-4CE4-97F3-7EB34F8B4FD5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CE3B-E916-49EA-AF4D-94E2DEE8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4FC72-7C5E-854E-AC6E-5611FDF52C8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BC669-89B8-1443-85EC-8AB01CD739D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EF98B-52A6-8344-8050-4CD4E13A492E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5A7CC-1992-D347-B270-89D512CEA37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18AF-4420-454F-B2CD-8877DBB7D55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3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C6D65-B83E-9541-AC13-A2C2D7FC27E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564D-0987-8B46-99A9-02545723F7E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3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0DFF3-941D-DA42-9B9E-639739BE8EE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79F36-35DB-4643-898D-EEBD2C253E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9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3A3D4-20FF-B846-BFEF-AE387E74FB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DC8B-4155-DE43-8BBE-39385E335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172E0-C9D0-B74D-BCE6-6D1DD951FA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05E15-1765-DD41-9D44-FF027782F4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9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881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10FB-E8C6-3A47-8178-5FD61EAA6AD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C06A-9902-1F49-87EF-C02CA277FD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FE5CB-2D9C-EF4D-8BF4-31ABE0B3067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F098-C694-D442-823E-3E1F60C9A14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0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9C3C9-3456-3C43-8F91-FD5627E1763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3D3E-FCB4-2A40-B60C-7DCF2E7F504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5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1EA4-0CBC-D54E-BE1C-C5D271268A7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96C1-D806-EE4E-8BEE-44C15308DF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3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9AD41-9DB4-B14F-95C1-814995D989B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42EED-F4C7-5446-8E86-EB43B2112FE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6973-49B0-E745-BC19-C9B0138FA53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690BE-CF06-8C47-BF44-D048D752ED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8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2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201"/>
            <a:ext cx="7772400" cy="3917244"/>
          </a:xfrm>
        </p:spPr>
        <p:txBody>
          <a:bodyPr/>
          <a:lstStyle/>
          <a:p>
            <a:r>
              <a:rPr lang="en-US" sz="3600" b="1" dirty="0" smtClean="0"/>
              <a:t>INCOL 2014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American Indians (not)</a:t>
            </a:r>
            <a:br>
              <a:rPr lang="en-US" sz="3600" dirty="0" smtClean="0"/>
            </a:br>
            <a:r>
              <a:rPr lang="en-US" sz="3600" dirty="0" smtClean="0"/>
              <a:t> in</a:t>
            </a:r>
            <a:br>
              <a:rPr lang="en-US" sz="3600" dirty="0" smtClean="0"/>
            </a:br>
            <a:r>
              <a:rPr lang="en-US" sz="3600" dirty="0" smtClean="0"/>
              <a:t>Children’s and Young Adult</a:t>
            </a:r>
            <a:br>
              <a:rPr lang="en-US" sz="3600" dirty="0" smtClean="0"/>
            </a:br>
            <a:r>
              <a:rPr lang="en-US" sz="3600" dirty="0" smtClean="0"/>
              <a:t>Literature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47355"/>
            <a:ext cx="7772400" cy="877824"/>
          </a:xfrm>
        </p:spPr>
        <p:txBody>
          <a:bodyPr/>
          <a:lstStyle/>
          <a:p>
            <a:r>
              <a:rPr lang="en-US" dirty="0" smtClean="0"/>
              <a:t>Debbie Reese, PhD </a:t>
            </a:r>
          </a:p>
          <a:p>
            <a:r>
              <a:rPr lang="en-US" dirty="0" smtClean="0"/>
              <a:t>American Indians in Children’s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601" y="2464515"/>
            <a:ext cx="3401352" cy="34013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35" y="1840874"/>
            <a:ext cx="35814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80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38623"/>
            <a:ext cx="7770813" cy="4095377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</a:t>
            </a:r>
            <a:r>
              <a:rPr lang="en-US" dirty="0" err="1" smtClean="0"/>
              <a:t>reese.nambe@gmail.com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1224" y="4347567"/>
            <a:ext cx="2037869" cy="152982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258" y="2036198"/>
            <a:ext cx="1995558" cy="1496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nations are sovereign!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9935" y="1934464"/>
            <a:ext cx="377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Bounded land marked with signs</a:t>
            </a:r>
            <a:endParaRPr lang="en-US" dirty="0">
              <a:solidFill>
                <a:prstClr val="white"/>
              </a:solidFill>
              <a:latin typeface="Arial" pitchFamily="2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9935" y="4445404"/>
            <a:ext cx="3571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Drive too fast? Tribal police issue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ticket! Payable to tribe, contest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Before tribal judge. </a:t>
            </a:r>
            <a:endParaRPr lang="en-US" dirty="0">
              <a:solidFill>
                <a:prstClr val="white"/>
              </a:solidFill>
              <a:latin typeface="Arial" pitchFamily="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673101"/>
            <a:ext cx="8297333" cy="53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Danny Dinosaur cov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632" y="2925141"/>
            <a:ext cx="2145143" cy="33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5" descr="Danny saw India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188" y="2869935"/>
            <a:ext cx="2276272" cy="34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2058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remember books we read as young people, but generally don’t notice stereotypes: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04" y="4516862"/>
            <a:ext cx="5147809" cy="1736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04" y="2651361"/>
            <a:ext cx="5147809" cy="1666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ALA offices to guide </a:t>
            </a:r>
            <a:br>
              <a:rPr lang="en-US" dirty="0" smtClean="0"/>
            </a:br>
            <a:r>
              <a:rPr lang="en-US" dirty="0" smtClean="0"/>
              <a:t>collection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7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studies on</a:t>
            </a:r>
            <a:br>
              <a:rPr lang="en-US" dirty="0" smtClean="0"/>
            </a:br>
            <a:r>
              <a:rPr lang="en-US" dirty="0" smtClean="0"/>
              <a:t>impact of stereotypes: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1999: </a:t>
            </a:r>
            <a:r>
              <a:rPr lang="en-US" sz="3200" dirty="0" err="1" smtClean="0"/>
              <a:t>Brophy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2008: </a:t>
            </a:r>
            <a:r>
              <a:rPr lang="en-US" sz="3200" dirty="0" err="1" smtClean="0"/>
              <a:t>Fryberg</a:t>
            </a:r>
            <a:r>
              <a:rPr lang="en-US" sz="3200" dirty="0" smtClean="0"/>
              <a:t>, Marcus, </a:t>
            </a:r>
            <a:r>
              <a:rPr lang="en-US" sz="3200" dirty="0" err="1" smtClean="0"/>
              <a:t>Oyserman</a:t>
            </a:r>
            <a:r>
              <a:rPr lang="en-US" sz="3200" dirty="0" smtClean="0"/>
              <a:t>, Stone</a:t>
            </a:r>
          </a:p>
          <a:p>
            <a:pPr marL="0" indent="0">
              <a:buNone/>
            </a:pPr>
            <a:r>
              <a:rPr lang="en-US" sz="3200" dirty="0" smtClean="0"/>
              <a:t>2010: </a:t>
            </a:r>
            <a:r>
              <a:rPr lang="en-US" sz="3200" dirty="0" err="1" smtClean="0"/>
              <a:t>Tippeconnic</a:t>
            </a:r>
            <a:r>
              <a:rPr lang="en-US" sz="3200" dirty="0" smtClean="0"/>
              <a:t> and Faircloth</a:t>
            </a:r>
          </a:p>
          <a:p>
            <a:pPr marL="0" indent="0">
              <a:buNone/>
            </a:pPr>
            <a:r>
              <a:rPr lang="en-US" sz="3200" dirty="0" smtClean="0"/>
              <a:t>2012: Education Week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395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 videos?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97" y="1779506"/>
            <a:ext cx="26543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371" y="1779506"/>
            <a:ext cx="2717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5800579"/>
          </a:xfrm>
        </p:spPr>
        <p:txBody>
          <a:bodyPr>
            <a:normAutofit/>
          </a:bodyPr>
          <a:lstStyle/>
          <a:p>
            <a:r>
              <a:rPr lang="en-US" dirty="0" smtClean="0"/>
              <a:t>Do you remember the song “What makes the </a:t>
            </a:r>
            <a:br>
              <a:rPr lang="en-US" dirty="0" smtClean="0"/>
            </a:br>
            <a:r>
              <a:rPr lang="en-US" dirty="0" smtClean="0"/>
              <a:t>red man red?”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=Y_at9dOElQk</a:t>
            </a:r>
          </a:p>
        </p:txBody>
      </p:sp>
    </p:spTree>
    <p:extLst>
      <p:ext uri="{BB962C8B-B14F-4D97-AF65-F5344CB8AC3E}">
        <p14:creationId xmlns:p14="http://schemas.microsoft.com/office/powerpoint/2010/main" val="1245824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b First Custom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(4:3)</PresentationFormat>
  <Paragraphs>22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Deb First Custom Theme</vt:lpstr>
      <vt:lpstr>INCOL 2014  American Indians (not)  in Children’s and Young Adult Literature</vt:lpstr>
      <vt:lpstr>Thank you!  dreese.nambe@gmail.com </vt:lpstr>
      <vt:lpstr>Native nations are sovereign!</vt:lpstr>
      <vt:lpstr>PowerPoint Presentation</vt:lpstr>
      <vt:lpstr>We remember books we read as young people, but generally don’t notice stereotypes: </vt:lpstr>
      <vt:lpstr>Use ALA offices to guide  collection development</vt:lpstr>
      <vt:lpstr>Research studies on impact of stereotypes:</vt:lpstr>
      <vt:lpstr>Disney videos?</vt:lpstr>
      <vt:lpstr>Do you remember the song “What makes the  red man red?”  https://www.youtube.com/watch?v=Y_at9dOElQk</vt:lpstr>
      <vt:lpstr>Toys</vt:lpstr>
    </vt:vector>
  </TitlesOfParts>
  <Company>Spokane County Library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INCOL 2014  American Indians (not)  in Children’s and Young Adult Literature</dc:title>
  <dc:creator>Carlie Hoffman</dc:creator>
  <cp:lastModifiedBy>Carlie Hoffman</cp:lastModifiedBy>
  <cp:revision>1</cp:revision>
  <dcterms:created xsi:type="dcterms:W3CDTF">2014-06-17T14:35:34Z</dcterms:created>
  <dcterms:modified xsi:type="dcterms:W3CDTF">2014-06-17T14:36:18Z</dcterms:modified>
</cp:coreProperties>
</file>